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574" autoAdjust="0"/>
  </p:normalViewPr>
  <p:slideViewPr>
    <p:cSldViewPr>
      <p:cViewPr varScale="1">
        <p:scale>
          <a:sx n="63" d="100"/>
          <a:sy n="63" d="100"/>
        </p:scale>
        <p:origin x="23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5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18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1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5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49.png"/><Relationship Id="rId9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5.png"/><Relationship Id="rId7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6.png"/><Relationship Id="rId4" Type="http://schemas.openxmlformats.org/officeDocument/2006/relationships/image" Target="../media/image49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49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8.png"/><Relationship Id="rId9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9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8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5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2.png"/><Relationship Id="rId7" Type="http://schemas.openxmlformats.org/officeDocument/2006/relationships/image" Target="../media/image1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8.png"/><Relationship Id="rId9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12" Type="http://schemas.openxmlformats.org/officeDocument/2006/relationships/image" Target="../media/image1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0" Type="http://schemas.openxmlformats.org/officeDocument/2006/relationships/image" Target="../media/image176.png"/><Relationship Id="rId4" Type="http://schemas.openxmlformats.org/officeDocument/2006/relationships/image" Target="../media/image49.png"/><Relationship Id="rId9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.png"/><Relationship Id="rId7" Type="http://schemas.openxmlformats.org/officeDocument/2006/relationships/image" Target="../media/image18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.png"/><Relationship Id="rId7" Type="http://schemas.openxmlformats.org/officeDocument/2006/relationships/image" Target="../media/image18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.png"/><Relationship Id="rId7" Type="http://schemas.openxmlformats.org/officeDocument/2006/relationships/image" Target="../media/image20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8.png"/><Relationship Id="rId5" Type="http://schemas.openxmlformats.org/officeDocument/2006/relationships/image" Target="../media/image203.png"/><Relationship Id="rId10" Type="http://schemas.openxmlformats.org/officeDocument/2006/relationships/image" Target="../media/image207.png"/><Relationship Id="rId4" Type="http://schemas.openxmlformats.org/officeDocument/2006/relationships/image" Target="../media/image18.png"/><Relationship Id="rId9" Type="http://schemas.openxmlformats.org/officeDocument/2006/relationships/image" Target="../media/image2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.png"/><Relationship Id="rId7" Type="http://schemas.openxmlformats.org/officeDocument/2006/relationships/image" Target="../media/image2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5" Type="http://schemas.openxmlformats.org/officeDocument/2006/relationships/image" Target="../media/image209.png"/><Relationship Id="rId10" Type="http://schemas.openxmlformats.org/officeDocument/2006/relationships/image" Target="../media/image203.png"/><Relationship Id="rId4" Type="http://schemas.openxmlformats.org/officeDocument/2006/relationships/image" Target="../media/image18.png"/><Relationship Id="rId9" Type="http://schemas.openxmlformats.org/officeDocument/2006/relationships/image" Target="../media/image2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.png"/><Relationship Id="rId7" Type="http://schemas.openxmlformats.org/officeDocument/2006/relationships/image" Target="../media/image203.png"/><Relationship Id="rId12" Type="http://schemas.openxmlformats.org/officeDocument/2006/relationships/image" Target="../media/image2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18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15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49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240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" Type="http://schemas.openxmlformats.org/officeDocument/2006/relationships/image" Target="../media/image15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24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4" Type="http://schemas.openxmlformats.org/officeDocument/2006/relationships/image" Target="../media/image4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33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-3695700" y="11112500"/>
            <a:ext cx="31750000" cy="355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6591300"/>
            <a:ext cx="9474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9906000" y="9080500"/>
            <a:ext cx="45720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5118100"/>
            <a:ext cx="16522700" cy="142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6527800"/>
            <a:ext cx="10388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7800" y="9232900"/>
            <a:ext cx="3708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420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4673600"/>
            <a:ext cx="37846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58271">
            <a:off x="3987800" y="5143500"/>
            <a:ext cx="1955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7100" y="4673600"/>
            <a:ext cx="3987800" cy="173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24172">
            <a:off x="16916400" y="4051300"/>
            <a:ext cx="1739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73300" y="9194800"/>
            <a:ext cx="7340600" cy="173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5071">
            <a:off x="16535400" y="8166100"/>
            <a:ext cx="2044700" cy="204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2500" y="9194800"/>
            <a:ext cx="5346700" cy="173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9400" y="5715000"/>
            <a:ext cx="47117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700" y="10248900"/>
            <a:ext cx="3365500" cy="5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592300" y="7785100"/>
            <a:ext cx="19431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420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213100"/>
            <a:ext cx="10350500" cy="314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2514600"/>
            <a:ext cx="27559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7747000"/>
            <a:ext cx="49784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8001000"/>
            <a:ext cx="43053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3302000"/>
            <a:ext cx="113538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02620">
            <a:off x="21297900" y="2590800"/>
            <a:ext cx="27559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1500" y="9867900"/>
            <a:ext cx="9144000" cy="332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01700" y="10299700"/>
            <a:ext cx="8674100" cy="260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97900" y="8940800"/>
            <a:ext cx="2768600" cy="1701800"/>
          </a:xfrm>
          <a:prstGeom prst="rect">
            <a:avLst/>
          </a:prstGeom>
          <a:effectLst>
            <a:outerShdw blurRad="68212" dist="157412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56500" y="9867900"/>
            <a:ext cx="11557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900" y="7620000"/>
            <a:ext cx="7391400" cy="167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23900" y="7823200"/>
            <a:ext cx="69596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389600" y="6388100"/>
            <a:ext cx="1778000" cy="1498600"/>
          </a:xfrm>
          <a:prstGeom prst="rect">
            <a:avLst/>
          </a:prstGeom>
          <a:effectLst>
            <a:outerShdw blurRad="59982" dist="138420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40500" y="7988300"/>
            <a:ext cx="11938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5400" y="9867900"/>
            <a:ext cx="8496300" cy="325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9900" y="10083800"/>
            <a:ext cx="8051800" cy="289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93000" y="8445500"/>
            <a:ext cx="2844800" cy="2387600"/>
          </a:xfrm>
          <a:prstGeom prst="rect">
            <a:avLst/>
          </a:prstGeom>
          <a:effectLst>
            <a:outerShdw blurRad="95407" dist="220170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67900" y="11049000"/>
            <a:ext cx="14859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0" y="7035800"/>
            <a:ext cx="37338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5816600" cy="93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365500"/>
            <a:ext cx="8216900" cy="367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9936">
            <a:off x="7848600" y="3352800"/>
            <a:ext cx="2235200" cy="223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7035800"/>
            <a:ext cx="5511800" cy="184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7226300"/>
            <a:ext cx="5575300" cy="185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4900" y="3149600"/>
            <a:ext cx="8813800" cy="335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03200" y="3416300"/>
            <a:ext cx="8216900" cy="271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1600" y="9144000"/>
            <a:ext cx="8445500" cy="403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9436100"/>
            <a:ext cx="8001000" cy="347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6900" y="7404100"/>
            <a:ext cx="3251200" cy="2324100"/>
          </a:xfrm>
          <a:prstGeom prst="rect">
            <a:avLst/>
          </a:prstGeom>
          <a:effectLst>
            <a:outerShdw blurRad="92793" dist="214137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50500" y="9321800"/>
            <a:ext cx="18034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95200" y="8458200"/>
            <a:ext cx="38227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96800" y="8699500"/>
            <a:ext cx="36576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22700" y="8458200"/>
            <a:ext cx="79248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73500" y="10147300"/>
            <a:ext cx="69850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49700" y="11899900"/>
            <a:ext cx="81661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95200" y="10134600"/>
            <a:ext cx="3873500" cy="99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58700" y="10388600"/>
            <a:ext cx="3771900" cy="45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95200" y="11887200"/>
            <a:ext cx="3937000" cy="1016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58700" y="12141200"/>
            <a:ext cx="38481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905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00" y="1689100"/>
            <a:ext cx="60325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3225800"/>
            <a:ext cx="4851400" cy="726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700" y="6172200"/>
            <a:ext cx="4851400" cy="726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1900" y="3225800"/>
            <a:ext cx="4851400" cy="726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38800" y="6172200"/>
            <a:ext cx="4889500" cy="726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905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00" y="1689100"/>
            <a:ext cx="6070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100" y="6565900"/>
            <a:ext cx="3657600" cy="548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3632200"/>
            <a:ext cx="5613400" cy="842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6565900"/>
            <a:ext cx="3657600" cy="548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94300" y="6565900"/>
            <a:ext cx="3657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166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0" y="4140200"/>
            <a:ext cx="10274300" cy="764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0400" y="4495800"/>
            <a:ext cx="94361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8610600"/>
            <a:ext cx="10274300" cy="412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3505200"/>
            <a:ext cx="10274300" cy="485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3784600"/>
            <a:ext cx="10134600" cy="8420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16600" cy="93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0" y="3378200"/>
            <a:ext cx="10261600" cy="866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7200" y="3962400"/>
            <a:ext cx="9601200" cy="730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495800"/>
            <a:ext cx="10274300" cy="515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" y="4914900"/>
            <a:ext cx="98806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5816600" cy="93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4025900"/>
            <a:ext cx="10274300" cy="676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432300"/>
            <a:ext cx="10274300" cy="588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0" y="4381500"/>
            <a:ext cx="9512300" cy="574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673600"/>
            <a:ext cx="97282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81100"/>
            <a:ext cx="217932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369800"/>
            <a:ext cx="217932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5689600"/>
            <a:ext cx="86868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4902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0" y="8661400"/>
            <a:ext cx="123825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10934700"/>
            <a:ext cx="49784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500" y="10566400"/>
            <a:ext cx="5486400" cy="158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76600" y="10566400"/>
            <a:ext cx="5486400" cy="158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7100" y="10934700"/>
            <a:ext cx="51054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700" y="10566400"/>
            <a:ext cx="5486400" cy="158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10934700"/>
            <a:ext cx="55245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5500" y="3276600"/>
            <a:ext cx="2501900" cy="538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17400" y="3556000"/>
            <a:ext cx="245110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23900"/>
            <a:ext cx="3378200" cy="1206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638300"/>
            <a:ext cx="1270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1371600"/>
            <a:ext cx="58166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400" y="596900"/>
            <a:ext cx="3467100" cy="1253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3300" y="762000"/>
            <a:ext cx="3810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83300" y="3060700"/>
            <a:ext cx="38735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5321300"/>
            <a:ext cx="38735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573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2446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7137400"/>
            <a:ext cx="21297900" cy="193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200" y="5156200"/>
            <a:ext cx="9994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1498600"/>
            <a:ext cx="17907000" cy="1244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6800" y="2451100"/>
            <a:ext cx="15240000" cy="1059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5575300"/>
            <a:ext cx="98679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3600" y="1714500"/>
            <a:ext cx="17373600" cy="1207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3746500"/>
            <a:ext cx="12065000" cy="933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6300" y="1612900"/>
            <a:ext cx="17424400" cy="1210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4495800"/>
            <a:ext cx="110490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44700" y="1739900"/>
            <a:ext cx="17678400" cy="1229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5626100"/>
            <a:ext cx="114554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40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29540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14600" y="1016000"/>
            <a:ext cx="18148300" cy="1261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5956300"/>
            <a:ext cx="11696700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81100"/>
            <a:ext cx="217932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369800"/>
            <a:ext cx="217932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5689600"/>
            <a:ext cx="89154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38354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898900"/>
            <a:ext cx="12357100" cy="739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3276600"/>
            <a:ext cx="48387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500" y="6858000"/>
            <a:ext cx="10553700" cy="524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500" y="3898900"/>
            <a:ext cx="5410200" cy="209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2300" y="1612900"/>
            <a:ext cx="595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38354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900" y="3149600"/>
            <a:ext cx="3657600" cy="791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3500" y="3556000"/>
            <a:ext cx="3606800" cy="750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9200" y="10680700"/>
            <a:ext cx="38354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1612900"/>
            <a:ext cx="59563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3314700"/>
            <a:ext cx="5613400" cy="842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1900" y="3390900"/>
            <a:ext cx="4165600" cy="326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1900" y="7099300"/>
            <a:ext cx="4165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81100"/>
            <a:ext cx="217932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369800"/>
            <a:ext cx="217932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5689600"/>
            <a:ext cx="86868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822700"/>
            <a:ext cx="11112500" cy="786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1714500"/>
            <a:ext cx="59944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6007100"/>
            <a:ext cx="9448800" cy="214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498600"/>
            <a:ext cx="39751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00" y="3987800"/>
            <a:ext cx="46482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3759200"/>
            <a:ext cx="9804400" cy="933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498600"/>
            <a:ext cx="3975100" cy="93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6800" y="5283200"/>
            <a:ext cx="2743200" cy="274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6200" y="6096000"/>
            <a:ext cx="21717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8318500"/>
            <a:ext cx="2743200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76200" y="9144000"/>
            <a:ext cx="21844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98800" y="6210300"/>
            <a:ext cx="6096000" cy="87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98800" y="9258300"/>
            <a:ext cx="6096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902200"/>
            <a:ext cx="12026900" cy="676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606800"/>
            <a:ext cx="43307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4900" y="3517900"/>
            <a:ext cx="113157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500" y="8039100"/>
            <a:ext cx="10337800" cy="419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1498600"/>
            <a:ext cx="39751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1214100"/>
            <a:ext cx="217043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3530600"/>
            <a:ext cx="213106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498600"/>
            <a:ext cx="39751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5397500"/>
            <a:ext cx="72517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38989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9900" y="9486900"/>
            <a:ext cx="52197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0" y="3683000"/>
            <a:ext cx="7950200" cy="529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10200" y="9486900"/>
            <a:ext cx="5168900" cy="344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9900" y="3860800"/>
            <a:ext cx="3124200" cy="488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00" y="4152900"/>
            <a:ext cx="10312400" cy="774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4343400"/>
            <a:ext cx="5372100" cy="762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700" y="4343400"/>
            <a:ext cx="5384800" cy="764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68600" y="3771900"/>
            <a:ext cx="101473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4343400"/>
            <a:ext cx="5384800" cy="764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1500" y="4343400"/>
            <a:ext cx="5384800" cy="764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1498600"/>
            <a:ext cx="38989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3543300"/>
            <a:ext cx="6680200" cy="947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2560300"/>
            <a:ext cx="93853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498600"/>
            <a:ext cx="38989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400" y="4152900"/>
            <a:ext cx="3987800" cy="398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82600" y="7886700"/>
            <a:ext cx="3340100" cy="334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0" y="4546600"/>
            <a:ext cx="3340100" cy="334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22700" y="7658100"/>
            <a:ext cx="28956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05600" y="7658100"/>
            <a:ext cx="3340100" cy="334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64300" y="6616700"/>
            <a:ext cx="2946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3441700"/>
            <a:ext cx="5905500" cy="237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00" y="4445000"/>
            <a:ext cx="51816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0" y="3441700"/>
            <a:ext cx="5905500" cy="237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0" y="6629400"/>
            <a:ext cx="6946900" cy="233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700" y="7200900"/>
            <a:ext cx="38227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2300" y="6629400"/>
            <a:ext cx="62992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2600" y="9499600"/>
            <a:ext cx="36322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6900" y="11176000"/>
            <a:ext cx="65786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6900" y="11798300"/>
            <a:ext cx="3670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51600" y="11976100"/>
            <a:ext cx="48133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4200" y="1612900"/>
            <a:ext cx="60579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12300" y="9220200"/>
            <a:ext cx="5778500" cy="177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21000" y="9207500"/>
            <a:ext cx="6324600" cy="177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0" y="4737100"/>
            <a:ext cx="1511300" cy="50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26300" y="7505700"/>
            <a:ext cx="19050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1700" y="9753600"/>
            <a:ext cx="19050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5410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0" y="3403600"/>
            <a:ext cx="3009900" cy="300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900" y="10121900"/>
            <a:ext cx="2679700" cy="267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7061200"/>
            <a:ext cx="2781300" cy="278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9664700"/>
            <a:ext cx="3568700" cy="302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581400"/>
            <a:ext cx="3009900" cy="320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6819900"/>
            <a:ext cx="3429000" cy="260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00" y="9588500"/>
            <a:ext cx="31750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6819900"/>
            <a:ext cx="2679700" cy="226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3581400"/>
            <a:ext cx="3175000" cy="266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42800" y="4292600"/>
            <a:ext cx="87249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39200" y="4292600"/>
            <a:ext cx="3340100" cy="337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3187700"/>
            <a:ext cx="5791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96800" y="7708900"/>
            <a:ext cx="58039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0" y="8724900"/>
            <a:ext cx="8788400" cy="193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26500" y="8724900"/>
            <a:ext cx="3352800" cy="241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69900" y="10604500"/>
            <a:ext cx="9017000" cy="2413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329400" y="10604500"/>
            <a:ext cx="4318000" cy="289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94200" y="1612900"/>
            <a:ext cx="5969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5537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76700"/>
            <a:ext cx="217551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166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6985000"/>
            <a:ext cx="4826000" cy="482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00" y="6985000"/>
            <a:ext cx="4826000" cy="482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6985000"/>
            <a:ext cx="4826000" cy="482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7300" y="6985000"/>
            <a:ext cx="4826000" cy="482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8200" y="8610600"/>
            <a:ext cx="41783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00" y="8610600"/>
            <a:ext cx="31750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11100" y="8674100"/>
            <a:ext cx="44831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9400" y="8674100"/>
            <a:ext cx="4241800" cy="158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4686300"/>
            <a:ext cx="213995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0" y="3263900"/>
            <a:ext cx="21310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374900"/>
            <a:ext cx="22174200" cy="1041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244600"/>
            <a:ext cx="3911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6197600"/>
            <a:ext cx="11023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81100"/>
            <a:ext cx="217932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369800"/>
            <a:ext cx="217932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5689600"/>
            <a:ext cx="86868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4902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4140200"/>
            <a:ext cx="20828000" cy="424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5588000"/>
            <a:ext cx="1270000" cy="127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9156700"/>
            <a:ext cx="20828000" cy="314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10083800"/>
            <a:ext cx="12700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5880100"/>
            <a:ext cx="2286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10375900"/>
            <a:ext cx="3302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500" y="5524500"/>
            <a:ext cx="18046700" cy="220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500" y="9982200"/>
            <a:ext cx="188595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800" y="2946400"/>
            <a:ext cx="213233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104902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4140200"/>
            <a:ext cx="20828000" cy="424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5588000"/>
            <a:ext cx="1270000" cy="127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8890000"/>
            <a:ext cx="20828000" cy="252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600" y="9525000"/>
            <a:ext cx="12700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3500" y="5880100"/>
            <a:ext cx="2794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500" y="9829800"/>
            <a:ext cx="3302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0" y="4800600"/>
            <a:ext cx="18046700" cy="312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9715500"/>
            <a:ext cx="183261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2946400"/>
            <a:ext cx="213233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81100"/>
            <a:ext cx="217932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2369800"/>
            <a:ext cx="217932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5689600"/>
            <a:ext cx="86868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24384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06700"/>
            <a:ext cx="21793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98600"/>
            <a:ext cx="58674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3746500"/>
            <a:ext cx="109093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8700" y="3670300"/>
            <a:ext cx="8572500" cy="321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8700" y="9893300"/>
            <a:ext cx="10147300" cy="196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1400" y="7366000"/>
            <a:ext cx="5384800" cy="196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Macintosh PowerPoint</Application>
  <PresentationFormat>사용자 지정</PresentationFormat>
  <Paragraphs>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서영 마</cp:lastModifiedBy>
  <cp:revision>2</cp:revision>
  <dcterms:created xsi:type="dcterms:W3CDTF">2006-08-16T00:00:00Z</dcterms:created>
  <dcterms:modified xsi:type="dcterms:W3CDTF">2025-10-23T05:35:44Z</dcterms:modified>
</cp:coreProperties>
</file>